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1" r:id="rId9"/>
    <p:sldId id="79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63" d="100"/>
          <a:sy n="163" d="100"/>
        </p:scale>
        <p:origin x="1616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#150e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April 6 – 12,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S2-2202990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</a:t>
            </a:r>
            <a:r>
              <a:rPr lang="en-US" dirty="0"/>
              <a:t>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SA WG2#150e </a:t>
            </a: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Electronic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GB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12,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</a:t>
            </a:r>
            <a:r>
              <a:rPr lang="fr-FR"/>
              <a:t>for FS_ATSSS_Ph3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altLang="en-US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6 TUs requested for the study phase; 4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Solutions for all KIs have been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4 solutions agreed for KI#2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5 solutions agreed for KI#3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4 solutions agreed for KI#5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1 solution agreed for KI#6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None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/>
              <a:t>Next steps:</a:t>
            </a:r>
            <a:endParaRPr lang="en-US" altLang="zh-CN" sz="14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Consider new / updated solutions for all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Resolve ENs in the agreed KIs and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6167798"/>
              </p:ext>
            </p:extLst>
          </p:nvPr>
        </p:nvGraphicFramePr>
        <p:xfrm>
          <a:off x="186300" y="1168400"/>
          <a:ext cx="8810067" cy="12469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150e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</a:t>
            </a:r>
            <a:r>
              <a:rPr lang="en-US" sz="1200"/>
              <a:t>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/>
              <a:t>1 issue identified for SA3: “Whether and how encryption in the QUIC layer can be omitted is FFS and need to be verified by SA3.”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/>
              <a:t>Co-ordination with BBF and CableLabs may need to take place during the study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</a:t>
            </a:r>
            <a:r>
              <a:rPr lang="de-DE" sz="1400" b="1"/>
              <a:t>Meeting (SA2#151e)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</a:t>
            </a: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solutions (new and </a:t>
            </a:r>
            <a:r>
              <a:rPr lang="en-CA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updated) and resolve the existing ENs.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See next </a:t>
            </a:r>
            <a:r>
              <a:rPr lang="en-US" altLang="zh-CN" sz="1200" dirty="0"/>
              <a:t>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150e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r>
              <a:rPr lang="en-US" altLang="zh-CN" sz="3200" b="1"/>
              <a:t>FS_ATSSS_Ph3 status – Working plan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53299-5D11-487D-BACD-ED52DFF21EE9}"/>
              </a:ext>
            </a:extLst>
          </p:cNvPr>
          <p:cNvSpPr txBox="1"/>
          <p:nvPr/>
        </p:nvSpPr>
        <p:spPr>
          <a:xfrm>
            <a:off x="440960" y="5686060"/>
            <a:ext cx="834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Still not clear whether the TR will be ready for approval in Sep. 2022.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Current plan is to fully complete the study in Oct. 2022.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DBC906-F97E-4D7B-ABC5-44A618B3C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92" y="587165"/>
            <a:ext cx="8566416" cy="513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7980</TotalTime>
  <Words>280</Words>
  <Application>Microsoft Office PowerPoint</Application>
  <PresentationFormat>On-screen Show (4:3)</PresentationFormat>
  <Paragraphs>50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FS_ATSSS_Ph3</vt:lpstr>
      <vt:lpstr>FS_ATSSS_Ph3 status after SA2#150e</vt:lpstr>
      <vt:lpstr>FS_ATSSS_Ph3 status after SA2#150e</vt:lpstr>
      <vt:lpstr>FS_ATSSS_Ph3 status – Working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Apostolis-r04</cp:lastModifiedBy>
  <cp:revision>1302</cp:revision>
  <dcterms:created xsi:type="dcterms:W3CDTF">2008-08-30T09:32:10Z</dcterms:created>
  <dcterms:modified xsi:type="dcterms:W3CDTF">2022-04-13T13:28:58Z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